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56" r:id="rId3"/>
    <p:sldId id="261" r:id="rId4"/>
    <p:sldId id="260" r:id="rId5"/>
    <p:sldId id="264" r:id="rId6"/>
    <p:sldId id="263" r:id="rId7"/>
    <p:sldId id="266" r:id="rId8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9EBF8"/>
    <a:srgbClr val="D8C58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tableStyles" Target="tableStyle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theme" Target="theme/theme1.xml" /><Relationship Id="rId5" Type="http://schemas.openxmlformats.org/officeDocument/2006/relationships/slide" Target="slides/slide4.xml" /><Relationship Id="rId10" Type="http://schemas.openxmlformats.org/officeDocument/2006/relationships/viewProps" Target="viewProps.xml" /><Relationship Id="rId4" Type="http://schemas.openxmlformats.org/officeDocument/2006/relationships/slide" Target="slides/slide3.xml" /><Relationship Id="rId9" Type="http://schemas.openxmlformats.org/officeDocument/2006/relationships/presProps" Target="pres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66BA0F9-0AC8-66BE-32A3-C7C361990F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FF96AC6-EB0B-4DF6-282C-5A3159D880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3F2E039-A311-9E19-39E8-77906738E3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42B98-9465-C54E-9FFE-8A20A224E7F3}" type="datetimeFigureOut">
              <a:rPr lang="pt-BR" smtClean="0"/>
              <a:t>03/12/2025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BB2F032-2F3D-F119-C1AF-BCE678A9F8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6113AA9-F83A-6430-7666-3EA1A74C5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20EBD-122D-1949-A5AE-F944B48F7E8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505540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31808E3-7E0C-1ED2-D6F3-4032738E14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743A36A-DEF6-DC9B-24AD-947CAB13F8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3794A51-5B65-D200-B461-06D98E2ABB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42B98-9465-C54E-9FFE-8A20A224E7F3}" type="datetimeFigureOut">
              <a:rPr lang="pt-BR" smtClean="0"/>
              <a:t>03/12/2025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55B1313-46DE-9B18-D7FE-4FE38DE35B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20D6C2D-B8BB-FE7B-D0C7-C307AAC320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20EBD-122D-1949-A5AE-F944B48F7E8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400570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EDC77A-2FEB-18AA-EAB4-D15AF2D822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F832B07-6269-7EE0-F83B-A958767333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C7CCF91-D164-195C-B33C-81D7997B5A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42B98-9465-C54E-9FFE-8A20A224E7F3}" type="datetimeFigureOut">
              <a:rPr lang="pt-BR" smtClean="0"/>
              <a:t>03/12/2025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78945B6-BF90-D5BD-8747-772E11DFCE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7DFD2A9-1F58-4118-93A6-A5BF2AA50F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20EBD-122D-1949-A5AE-F944B48F7E8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255822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BDBAD4-33CB-BF91-3DBD-88E4A9C47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70FEFA4-D272-6A48-BE0F-A4B8EF77BE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54F8958-FDD7-4D35-F085-53799CA12D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05C1C47-115B-5B24-EBF0-927ABA14D0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42B98-9465-C54E-9FFE-8A20A224E7F3}" type="datetimeFigureOut">
              <a:rPr lang="pt-BR" smtClean="0"/>
              <a:t>03/12/2025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37F114E-76DA-3A44-3192-334E7ED996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AB0AEF3-2631-A5D1-047C-D6540779D8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20EBD-122D-1949-A5AE-F944B48F7E8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709670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A30406-7173-AF39-EBC3-BE8D23302E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431832C-7C08-F481-2E4E-D3C2C295F0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2BA61D9-FDC9-B565-AAB4-BE605C3010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14443187-43C9-F75A-084B-5F631EC97C8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C4530FC4-D4CE-C0EF-38B7-45B6BE24473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4A7B5809-F7F8-C614-76C6-6F13D1ECDC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42B98-9465-C54E-9FFE-8A20A224E7F3}" type="datetimeFigureOut">
              <a:rPr lang="pt-BR" smtClean="0"/>
              <a:t>03/12/2025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4CB7071E-1C59-EAD5-6FC7-96ACD7E558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4D95D038-5924-157B-EFAD-70EC4E2135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20EBD-122D-1949-A5AE-F944B48F7E8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208996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98D0F87-A868-DA32-04E8-5A6C6FB7E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82655F4-3B48-CE2A-E4CB-4C080D3513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42B98-9465-C54E-9FFE-8A20A224E7F3}" type="datetimeFigureOut">
              <a:rPr lang="pt-BR" smtClean="0"/>
              <a:t>03/12/2025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E7AD946F-4435-3016-7C28-F65A114E86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B65040F7-4A15-1F07-6A40-EF57A09568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20EBD-122D-1949-A5AE-F944B48F7E8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585720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466CB10B-DA23-6A10-5BBE-1EE27294D7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42B98-9465-C54E-9FFE-8A20A224E7F3}" type="datetimeFigureOut">
              <a:rPr lang="pt-BR" smtClean="0"/>
              <a:t>03/12/2025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F254CE01-6CB1-F991-20F1-5893720EC8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FC5747CF-74BD-D974-AB88-F54113ED5C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20EBD-122D-1949-A5AE-F944B48F7E8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431845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7106F6E-02F7-B81A-0452-9A9D7E3802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A9F70E8-C088-D080-708D-463AE3E3BB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C4A82985-4AAE-EA2C-00EE-27B454CD08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634F272-936C-2190-EC00-5B5363EDAA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42B98-9465-C54E-9FFE-8A20A224E7F3}" type="datetimeFigureOut">
              <a:rPr lang="pt-BR" smtClean="0"/>
              <a:t>03/12/2025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690EADD-4B9F-2701-8B54-A29D1A8C78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060CA4E-6479-C54C-EA4E-B6D52BC032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20EBD-122D-1949-A5AE-F944B48F7E8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173925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9C3C0A6-1566-7E4D-6A1A-C4EE9C8675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1B2A1486-6735-52B2-B1E6-9E18083A37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4D8AF3CF-A2C0-22DD-ED84-FA6FB396F8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D9954C1-765F-0227-3162-1038E46B87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42B98-9465-C54E-9FFE-8A20A224E7F3}" type="datetimeFigureOut">
              <a:rPr lang="pt-BR" smtClean="0"/>
              <a:t>03/12/2025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999DA5E-5849-D00E-FC1D-E2F6961C59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934519D-0892-E0F0-3B29-284253FDEC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20EBD-122D-1949-A5AE-F944B48F7E8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540897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002949-B74D-091E-66C3-FBECCBF1F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E0E2A31-0D63-67D4-F412-7984BA534A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42E870D-4E5F-24F9-9A0F-30049970E6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42B98-9465-C54E-9FFE-8A20A224E7F3}" type="datetimeFigureOut">
              <a:rPr lang="pt-BR" smtClean="0"/>
              <a:t>03/12/2025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8778A86-8FF5-E4FA-5106-7E48CBDA97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EFEB4F0-7947-DC0A-D46E-64EAB268DE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20EBD-122D-1949-A5AE-F944B48F7E8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659403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D93CECF-3B18-95DC-4567-B502F22AD97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3B94BDB5-F69B-ED9C-8E00-2DEF770A8F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1D05C44-C1D2-098D-22FE-B7CD6F9479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42B98-9465-C54E-9FFE-8A20A224E7F3}" type="datetimeFigureOut">
              <a:rPr lang="pt-BR" smtClean="0"/>
              <a:t>03/12/2025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2C2C075-ADFE-A1CC-B9B0-45D5FE9DBF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8E019DC-5336-06A8-FA70-89AA8C78DA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20EBD-122D-1949-A5AE-F944B48F7E8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256737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57455F2B-A7C2-109C-5170-727604784D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EC89446-6C39-63AC-434D-07F7F73EAF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C87A4D9-346B-3AC6-FA74-B38A24107A6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142B98-9465-C54E-9FFE-8A20A224E7F3}" type="datetimeFigureOut">
              <a:rPr lang="pt-BR" smtClean="0"/>
              <a:t>03/12/2025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A749E08-2FA7-6DD8-0775-C6997FA7AD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3F8A000-BFD9-348C-41D6-46022538B8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BB20EBD-122D-1949-A5AE-F944B48F7E8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85140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2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1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723C66ED-DBBF-12CA-7F5E-813E0E7D03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7622"/>
            <a:ext cx="12192000" cy="6894986"/>
            <a:chOff x="0" y="-7622"/>
            <a:chExt cx="12192000" cy="6894986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3002B52-2669-1ED7-2E0F-0627FC31DF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-7621"/>
              <a:ext cx="12192000" cy="6887364"/>
            </a:xfrm>
            <a:prstGeom prst="rect">
              <a:avLst/>
            </a:prstGeom>
            <a:gradFill>
              <a:gsLst>
                <a:gs pos="8000">
                  <a:schemeClr val="accent5"/>
                </a:gs>
                <a:gs pos="100000">
                  <a:schemeClr val="accent2"/>
                </a:gs>
              </a:gsLst>
              <a:lin ang="4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2E9EC0D-91EA-9D35-F655-335C580AB3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9" y="0"/>
              <a:ext cx="8216919" cy="6887364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75000"/>
                    <a:alpha val="79000"/>
                  </a:schemeClr>
                </a:gs>
                <a:gs pos="40000">
                  <a:schemeClr val="accent5">
                    <a:lumMod val="60000"/>
                    <a:lumOff val="40000"/>
                    <a:alpha val="0"/>
                  </a:schemeClr>
                </a:gs>
              </a:gsLst>
              <a:lin ang="19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770627C-B480-1145-72DC-5B59DBE048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39978" y="-7622"/>
              <a:ext cx="8451623" cy="6887367"/>
            </a:xfrm>
            <a:prstGeom prst="rect">
              <a:avLst/>
            </a:prstGeom>
            <a:gradFill>
              <a:gsLst>
                <a:gs pos="0">
                  <a:schemeClr val="accent5">
                    <a:lumMod val="75000"/>
                    <a:alpha val="67000"/>
                  </a:schemeClr>
                </a:gs>
                <a:gs pos="60000">
                  <a:schemeClr val="accent5">
                    <a:alpha val="0"/>
                  </a:schemeClr>
                </a:gs>
              </a:gsLst>
              <a:lin ang="11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9F81D39-93D1-019C-74DC-4710F53346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9127281" y="7060"/>
              <a:ext cx="3064320" cy="6872683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alpha val="58000"/>
                  </a:schemeClr>
                </a:gs>
                <a:gs pos="41000">
                  <a:schemeClr val="accent2">
                    <a:alpha val="0"/>
                  </a:schemeClr>
                </a:gs>
              </a:gsLst>
              <a:lin ang="1200000" scaled="0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</p:grpSp>
      <p:pic>
        <p:nvPicPr>
          <p:cNvPr id="4" name="Imagem 3">
            <a:extLst>
              <a:ext uri="{FF2B5EF4-FFF2-40B4-BE49-F238E27FC236}">
                <a16:creationId xmlns:a16="http://schemas.microsoft.com/office/drawing/2014/main" id="{4B1AF6CA-23C6-F5EE-83EE-C0052E8BE22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69" b="12785"/>
          <a:stretch>
            <a:fillRect/>
          </a:stretch>
        </p:blipFill>
        <p:spPr>
          <a:xfrm>
            <a:off x="20" y="-7624"/>
            <a:ext cx="12191981" cy="6887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39584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EB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>
            <a:extLst>
              <a:ext uri="{FF2B5EF4-FFF2-40B4-BE49-F238E27FC236}">
                <a16:creationId xmlns:a16="http://schemas.microsoft.com/office/drawing/2014/main" id="{17EC3AAE-1470-D326-4376-756AD0EAE4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750"/>
          <a:stretch>
            <a:fillRect/>
          </a:stretch>
        </p:blipFill>
        <p:spPr>
          <a:xfrm>
            <a:off x="1" y="-32544"/>
            <a:ext cx="12191999" cy="1070073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316DB947-0CC0-CE2B-E8B2-A26CA1ACC3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1608" y="-695337"/>
            <a:ext cx="11708781" cy="1766082"/>
          </a:xfr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>
            <a:normAutofit/>
          </a:bodyPr>
          <a:lstStyle/>
          <a:p>
            <a:br>
              <a:rPr lang="pt-B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 SEMINÁRIO EDUCAÇÃO DE MULHERES NOS SÉCULOS XIX E XX 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1B832F3-BB99-E2B6-6D4C-0A9FC1BB6C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8" y="2669827"/>
            <a:ext cx="9144000" cy="1137642"/>
          </a:xfrm>
        </p:spPr>
        <p:txBody>
          <a:bodyPr/>
          <a:lstStyle/>
          <a:p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TEMA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F1D394F5-CFB3-49ED-2E5B-1ACBF316A3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750"/>
          <a:stretch>
            <a:fillRect/>
          </a:stretch>
        </p:blipFill>
        <p:spPr>
          <a:xfrm>
            <a:off x="0" y="5787927"/>
            <a:ext cx="12191999" cy="1070073"/>
          </a:xfrm>
          <a:prstGeom prst="rect">
            <a:avLst/>
          </a:prstGeom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842CE1F7-7493-FB0C-9B01-1FE3D2890271}"/>
              </a:ext>
            </a:extLst>
          </p:cNvPr>
          <p:cNvSpPr txBox="1"/>
          <p:nvPr/>
        </p:nvSpPr>
        <p:spPr>
          <a:xfrm>
            <a:off x="4887711" y="4544631"/>
            <a:ext cx="68210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Nome dos autores</a:t>
            </a:r>
          </a:p>
        </p:txBody>
      </p:sp>
    </p:spTree>
    <p:extLst>
      <p:ext uri="{BB962C8B-B14F-4D97-AF65-F5344CB8AC3E}">
        <p14:creationId xmlns:p14="http://schemas.microsoft.com/office/powerpoint/2010/main" val="26347236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EB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6DB947-0CC0-CE2B-E8B2-A26CA1ACC3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030288"/>
            <a:ext cx="10515600" cy="1325563"/>
          </a:xfrm>
        </p:spPr>
        <p:txBody>
          <a:bodyPr>
            <a:normAutofit/>
          </a:bodyPr>
          <a:lstStyle/>
          <a:p>
            <a:r>
              <a:rPr lang="pt-B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INTRODUÇÃO 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1B832F3-BB99-E2B6-6D4C-0A9FC1BB6C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628501"/>
            <a:ext cx="10515600" cy="3548461"/>
          </a:xfrm>
        </p:spPr>
        <p:txBody>
          <a:bodyPr/>
          <a:lstStyle/>
          <a:p>
            <a:pPr marL="0" indent="0">
              <a:buNone/>
            </a:pPr>
            <a:endParaRPr lang="pt-B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F1D394F5-CFB3-49ED-2E5B-1ACBF316A3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750"/>
          <a:stretch>
            <a:fillRect/>
          </a:stretch>
        </p:blipFill>
        <p:spPr>
          <a:xfrm>
            <a:off x="0" y="5787927"/>
            <a:ext cx="12191999" cy="1070073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17EC3AAE-1470-D326-4376-756AD0EAE4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750"/>
          <a:stretch>
            <a:fillRect/>
          </a:stretch>
        </p:blipFill>
        <p:spPr>
          <a:xfrm>
            <a:off x="1" y="-39785"/>
            <a:ext cx="12191999" cy="1070073"/>
          </a:xfrm>
          <a:prstGeom prst="rect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64E61644-1139-F635-DD9A-873D514D2E8D}"/>
              </a:ext>
            </a:extLst>
          </p:cNvPr>
          <p:cNvSpPr txBox="1">
            <a:spLocks/>
          </p:cNvSpPr>
          <p:nvPr/>
        </p:nvSpPr>
        <p:spPr>
          <a:xfrm>
            <a:off x="241608" y="-533791"/>
            <a:ext cx="11708781" cy="1766082"/>
          </a:xfrm>
          <a:prstGeom prst="rect">
            <a:avLst/>
          </a:prstGeom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br>
              <a:rPr lang="pt-B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 SEMINÁRIO EDUCAÇÃO DE MULHERES NOS SÉCULOS XIX E XX </a:t>
            </a:r>
          </a:p>
        </p:txBody>
      </p:sp>
    </p:spTree>
    <p:extLst>
      <p:ext uri="{BB962C8B-B14F-4D97-AF65-F5344CB8AC3E}">
        <p14:creationId xmlns:p14="http://schemas.microsoft.com/office/powerpoint/2010/main" val="24468000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EB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6DB947-0CC0-CE2B-E8B2-A26CA1ACC3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115122"/>
            <a:ext cx="10515600" cy="836244"/>
          </a:xfrm>
        </p:spPr>
        <p:txBody>
          <a:bodyPr>
            <a:normAutofit/>
          </a:bodyPr>
          <a:lstStyle/>
          <a:p>
            <a:r>
              <a:rPr lang="pt-B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DESENVOLVIMENTO </a:t>
            </a:r>
          </a:p>
        </p:txBody>
      </p:sp>
      <p:sp>
        <p:nvSpPr>
          <p:cNvPr id="5" name="Subtítulo 4">
            <a:extLst>
              <a:ext uri="{FF2B5EF4-FFF2-40B4-BE49-F238E27FC236}">
                <a16:creationId xmlns:a16="http://schemas.microsoft.com/office/drawing/2014/main" id="{F0207BD4-9295-2AF2-1162-B03181FD8A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95413"/>
            <a:ext cx="10515600" cy="3881550"/>
          </a:xfrm>
        </p:spPr>
        <p:txBody>
          <a:bodyPr/>
          <a:lstStyle/>
          <a:p>
            <a:endParaRPr lang="pt-BR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F1D394F5-CFB3-49ED-2E5B-1ACBF316A3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750"/>
          <a:stretch>
            <a:fillRect/>
          </a:stretch>
        </p:blipFill>
        <p:spPr>
          <a:xfrm>
            <a:off x="0" y="5787927"/>
            <a:ext cx="12191999" cy="1070073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17EC3AAE-1470-D326-4376-756AD0EAE4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750"/>
          <a:stretch>
            <a:fillRect/>
          </a:stretch>
        </p:blipFill>
        <p:spPr>
          <a:xfrm>
            <a:off x="1" y="-39785"/>
            <a:ext cx="12191999" cy="1070073"/>
          </a:xfrm>
          <a:prstGeom prst="rect">
            <a:avLst/>
          </a:prstGeom>
        </p:spPr>
      </p:pic>
      <p:sp>
        <p:nvSpPr>
          <p:cNvPr id="8" name="Título 1">
            <a:extLst>
              <a:ext uri="{FF2B5EF4-FFF2-40B4-BE49-F238E27FC236}">
                <a16:creationId xmlns:a16="http://schemas.microsoft.com/office/drawing/2014/main" id="{2643FF3F-FB7D-7112-D8B6-F8DCB675C4D9}"/>
              </a:ext>
            </a:extLst>
          </p:cNvPr>
          <p:cNvSpPr txBox="1">
            <a:spLocks/>
          </p:cNvSpPr>
          <p:nvPr/>
        </p:nvSpPr>
        <p:spPr>
          <a:xfrm>
            <a:off x="241608" y="-525733"/>
            <a:ext cx="11708781" cy="1766082"/>
          </a:xfrm>
          <a:prstGeom prst="rect">
            <a:avLst/>
          </a:prstGeom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br>
              <a:rPr lang="pt-B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 SEMINÁRIO EDUCAÇÃO DE MULHERES NOS SÉCULOS XIX E XX </a:t>
            </a:r>
          </a:p>
        </p:txBody>
      </p:sp>
    </p:spTree>
    <p:extLst>
      <p:ext uri="{BB962C8B-B14F-4D97-AF65-F5344CB8AC3E}">
        <p14:creationId xmlns:p14="http://schemas.microsoft.com/office/powerpoint/2010/main" val="6159667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EB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6DB947-0CC0-CE2B-E8B2-A26CA1ACC3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115122"/>
            <a:ext cx="10515600" cy="836244"/>
          </a:xfrm>
        </p:spPr>
        <p:txBody>
          <a:bodyPr>
            <a:normAutofit/>
          </a:bodyPr>
          <a:lstStyle/>
          <a:p>
            <a:r>
              <a:rPr lang="pt-B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RESULTADOS E DISCUSSÕES </a:t>
            </a:r>
          </a:p>
        </p:txBody>
      </p:sp>
      <p:sp>
        <p:nvSpPr>
          <p:cNvPr id="5" name="Subtítulo 4">
            <a:extLst>
              <a:ext uri="{FF2B5EF4-FFF2-40B4-BE49-F238E27FC236}">
                <a16:creationId xmlns:a16="http://schemas.microsoft.com/office/drawing/2014/main" id="{F0207BD4-9295-2AF2-1162-B03181FD8A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95413"/>
            <a:ext cx="10515600" cy="3881550"/>
          </a:xfrm>
        </p:spPr>
        <p:txBody>
          <a:bodyPr/>
          <a:lstStyle/>
          <a:p>
            <a:endParaRPr lang="pt-BR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F1D394F5-CFB3-49ED-2E5B-1ACBF316A3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750"/>
          <a:stretch>
            <a:fillRect/>
          </a:stretch>
        </p:blipFill>
        <p:spPr>
          <a:xfrm>
            <a:off x="0" y="5787927"/>
            <a:ext cx="12191999" cy="1070073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17EC3AAE-1470-D326-4376-756AD0EAE4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750"/>
          <a:stretch>
            <a:fillRect/>
          </a:stretch>
        </p:blipFill>
        <p:spPr>
          <a:xfrm>
            <a:off x="1" y="-39785"/>
            <a:ext cx="12191999" cy="1070073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58FBD22B-F153-B0D7-AD1D-BE6EB69003E8}"/>
              </a:ext>
            </a:extLst>
          </p:cNvPr>
          <p:cNvSpPr txBox="1">
            <a:spLocks/>
          </p:cNvSpPr>
          <p:nvPr/>
        </p:nvSpPr>
        <p:spPr>
          <a:xfrm>
            <a:off x="241608" y="-505908"/>
            <a:ext cx="11708781" cy="1766082"/>
          </a:xfrm>
          <a:prstGeom prst="rect">
            <a:avLst/>
          </a:prstGeom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br>
              <a:rPr lang="pt-B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 SEMINÁRIO EDUCAÇÃO DE MULHERES NOS SÉCULOS XIX E XX </a:t>
            </a:r>
          </a:p>
        </p:txBody>
      </p:sp>
    </p:spTree>
    <p:extLst>
      <p:ext uri="{BB962C8B-B14F-4D97-AF65-F5344CB8AC3E}">
        <p14:creationId xmlns:p14="http://schemas.microsoft.com/office/powerpoint/2010/main" val="18715300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EB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6DB947-0CC0-CE2B-E8B2-A26CA1ACC3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115122"/>
            <a:ext cx="10515600" cy="836244"/>
          </a:xfrm>
        </p:spPr>
        <p:txBody>
          <a:bodyPr>
            <a:normAutofit/>
          </a:bodyPr>
          <a:lstStyle/>
          <a:p>
            <a:r>
              <a:rPr lang="pt-B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CONSIDERAÇÕES FINAIS </a:t>
            </a:r>
          </a:p>
        </p:txBody>
      </p:sp>
      <p:sp>
        <p:nvSpPr>
          <p:cNvPr id="5" name="Subtítulo 4">
            <a:extLst>
              <a:ext uri="{FF2B5EF4-FFF2-40B4-BE49-F238E27FC236}">
                <a16:creationId xmlns:a16="http://schemas.microsoft.com/office/drawing/2014/main" id="{F0207BD4-9295-2AF2-1162-B03181FD8A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95413"/>
            <a:ext cx="10515600" cy="3881550"/>
          </a:xfrm>
        </p:spPr>
        <p:txBody>
          <a:bodyPr/>
          <a:lstStyle/>
          <a:p>
            <a:endParaRPr lang="pt-BR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F1D394F5-CFB3-49ED-2E5B-1ACBF316A3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750"/>
          <a:stretch>
            <a:fillRect/>
          </a:stretch>
        </p:blipFill>
        <p:spPr>
          <a:xfrm>
            <a:off x="0" y="5787927"/>
            <a:ext cx="12191999" cy="1070073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17EC3AAE-1470-D326-4376-756AD0EAE4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750"/>
          <a:stretch>
            <a:fillRect/>
          </a:stretch>
        </p:blipFill>
        <p:spPr>
          <a:xfrm>
            <a:off x="1" y="-39785"/>
            <a:ext cx="12191999" cy="1070073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DE922F9C-357D-6AC7-8FD6-3521EF416B29}"/>
              </a:ext>
            </a:extLst>
          </p:cNvPr>
          <p:cNvSpPr txBox="1">
            <a:spLocks/>
          </p:cNvSpPr>
          <p:nvPr/>
        </p:nvSpPr>
        <p:spPr>
          <a:xfrm>
            <a:off x="241608" y="-505908"/>
            <a:ext cx="11708781" cy="1766082"/>
          </a:xfrm>
          <a:prstGeom prst="rect">
            <a:avLst/>
          </a:prstGeom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br>
              <a:rPr lang="pt-B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 SEMINÁRIO EDUCAÇÃO DE MULHERES NOS SÉCULOS XIX E XX </a:t>
            </a:r>
          </a:p>
        </p:txBody>
      </p:sp>
    </p:spTree>
    <p:extLst>
      <p:ext uri="{BB962C8B-B14F-4D97-AF65-F5344CB8AC3E}">
        <p14:creationId xmlns:p14="http://schemas.microsoft.com/office/powerpoint/2010/main" val="10692764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EB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6DB947-0CC0-CE2B-E8B2-A26CA1ACC3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115122"/>
            <a:ext cx="10515600" cy="836244"/>
          </a:xfrm>
        </p:spPr>
        <p:txBody>
          <a:bodyPr>
            <a:normAutofit/>
          </a:bodyPr>
          <a:lstStyle/>
          <a:p>
            <a:r>
              <a:rPr lang="pt-B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REFERÊNCIAS </a:t>
            </a:r>
          </a:p>
        </p:txBody>
      </p:sp>
      <p:sp>
        <p:nvSpPr>
          <p:cNvPr id="5" name="Subtítulo 4">
            <a:extLst>
              <a:ext uri="{FF2B5EF4-FFF2-40B4-BE49-F238E27FC236}">
                <a16:creationId xmlns:a16="http://schemas.microsoft.com/office/drawing/2014/main" id="{F0207BD4-9295-2AF2-1162-B03181FD8A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95413"/>
            <a:ext cx="10515600" cy="3881550"/>
          </a:xfrm>
        </p:spPr>
        <p:txBody>
          <a:bodyPr/>
          <a:lstStyle/>
          <a:p>
            <a:endParaRPr lang="pt-BR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F1D394F5-CFB3-49ED-2E5B-1ACBF316A3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750"/>
          <a:stretch>
            <a:fillRect/>
          </a:stretch>
        </p:blipFill>
        <p:spPr>
          <a:xfrm>
            <a:off x="0" y="5787927"/>
            <a:ext cx="12191999" cy="1070073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17EC3AAE-1470-D326-4376-756AD0EAE4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750"/>
          <a:stretch>
            <a:fillRect/>
          </a:stretch>
        </p:blipFill>
        <p:spPr>
          <a:xfrm>
            <a:off x="1" y="-39785"/>
            <a:ext cx="12191999" cy="1070073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DE922F9C-357D-6AC7-8FD6-3521EF416B29}"/>
              </a:ext>
            </a:extLst>
          </p:cNvPr>
          <p:cNvSpPr txBox="1">
            <a:spLocks/>
          </p:cNvSpPr>
          <p:nvPr/>
        </p:nvSpPr>
        <p:spPr>
          <a:xfrm>
            <a:off x="241608" y="-505908"/>
            <a:ext cx="11708781" cy="1766082"/>
          </a:xfrm>
          <a:prstGeom prst="rect">
            <a:avLst/>
          </a:prstGeom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br>
              <a:rPr lang="pt-B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 SEMINÁRIO EDUCAÇÃO DE MULHERES NOS SÉCULOS XIX E XX </a:t>
            </a:r>
          </a:p>
        </p:txBody>
      </p:sp>
    </p:spTree>
    <p:extLst>
      <p:ext uri="{BB962C8B-B14F-4D97-AF65-F5344CB8AC3E}">
        <p14:creationId xmlns:p14="http://schemas.microsoft.com/office/powerpoint/2010/main" val="204766705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7</Slides>
  <Notes>0</Notes>
  <HiddenSlides>0</HiddenSlide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7</vt:i4>
      </vt:variant>
    </vt:vector>
  </HeadingPairs>
  <TitlesOfParts>
    <vt:vector size="8" baseType="lpstr">
      <vt:lpstr>Tema do Office</vt:lpstr>
      <vt:lpstr>Apresentação do PowerPoint</vt:lpstr>
      <vt:lpstr> V SEMINÁRIO EDUCAÇÃO DE MULHERES NOS SÉCULOS XIX E XX </vt:lpstr>
      <vt:lpstr>INTRODUÇÃO </vt:lpstr>
      <vt:lpstr>DESENVOLVIMENTO </vt:lpstr>
      <vt:lpstr>RESULTADOS E DISCUSSÕES </vt:lpstr>
      <vt:lpstr>CONSIDERAÇÕES FINAIS </vt:lpstr>
      <vt:lpstr>REFERÊNCIAS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Mayara Sena</dc:creator>
  <cp:lastModifiedBy>Mayara Sena</cp:lastModifiedBy>
  <cp:revision>1</cp:revision>
  <dcterms:created xsi:type="dcterms:W3CDTF">2025-12-03T13:52:30Z</dcterms:created>
  <dcterms:modified xsi:type="dcterms:W3CDTF">2025-12-03T14:23:19Z</dcterms:modified>
</cp:coreProperties>
</file>