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1" r:id="rId4"/>
    <p:sldId id="260" r:id="rId5"/>
    <p:sldId id="264" r:id="rId6"/>
    <p:sldId id="263" r:id="rId7"/>
    <p:sldId id="26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EBF8"/>
    <a:srgbClr val="D8C5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6BA0F9-0AC8-66BE-32A3-C7C361990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FF96AC6-EB0B-4DF6-282C-5A3159D88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F2E039-A311-9E19-39E8-77906738E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B2F032-2F3D-F119-C1AF-BCE678A9F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113AA9-F83A-6430-7666-3EA1A74C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55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808E3-7E0C-1ED2-D6F3-4032738E1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43A36A-DEF6-DC9B-24AD-947CAB13F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794A51-5B65-D200-B461-06D98E2AB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5B1313-46DE-9B18-D7FE-4FE38DE3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0D6C2D-B8BB-FE7B-D0C7-C307AAC32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05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EDC77A-2FEB-18AA-EAB4-D15AF2D8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832B07-6269-7EE0-F83B-A95876733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7CCF91-D164-195C-B33C-81D7997B5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8945B6-BF90-D5BD-8747-772E11DF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DFD2A9-1F58-4118-93A6-A5BF2AA50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582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BDBAD4-33CB-BF91-3DBD-88E4A9C47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0FEFA4-D272-6A48-BE0F-A4B8EF77B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4F8958-FDD7-4D35-F085-53799CA12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05C1C47-115B-5B24-EBF0-927ABA14D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7F114E-76DA-3A44-3192-334E7ED9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B0AEF3-2631-A5D1-047C-D6540779D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96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30406-7173-AF39-EBC3-BE8D23302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31832C-7C08-F481-2E4E-D3C2C295F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BA61D9-FDC9-B565-AAB4-BE605C301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4443187-43C9-F75A-084B-5F631EC97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530FC4-D4CE-C0EF-38B7-45B6BE2447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A7B5809-F7F8-C614-76C6-6F13D1EC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B7071E-1C59-EAD5-6FC7-96ACD7E55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D95D038-5924-157B-EFAD-70EC4E213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89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D0F87-A868-DA32-04E8-5A6C6FB7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82655F4-3B48-CE2A-E4CB-4C080D351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7AD946F-4435-3016-7C28-F65A114E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65040F7-4A15-1F07-6A40-EF57A095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857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6CB10B-DA23-6A10-5BBE-1EE27294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254CE01-6CB1-F991-20F1-5893720E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C5747CF-74BD-D974-AB88-F54113ED5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18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06F6E-02F7-B81A-0452-9A9D7E380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9F70E8-C088-D080-708D-463AE3E3B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A82985-4AAE-EA2C-00EE-27B454CD0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34F272-936C-2190-EC00-5B5363ED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90EADD-4B9F-2701-8B54-A29D1A8C7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60CA4E-6479-C54C-EA4E-B6D52BC03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7392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3C0A6-1566-7E4D-6A1A-C4EE9C86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B2A1486-6735-52B2-B1E6-9E18083A37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8AF3CF-A2C0-22DD-ED84-FA6FB396F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9954C1-765F-0227-3162-1038E46B8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99DA5E-5849-D00E-FC1D-E2F6961C5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34519D-0892-E0F0-3B29-284253FD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089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02949-B74D-091E-66C3-FBECCBF1F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0E2A31-0D63-67D4-F412-7984BA534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2E870D-4E5F-24F9-9A0F-30049970E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778A86-8FF5-E4FA-5106-7E48CBDA9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B4F0-7947-DC0A-D46E-64EAB268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94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93CECF-3B18-95DC-4567-B502F22AD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94BDB5-F69B-ED9C-8E00-2DEF770A8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D05C44-C1D2-098D-22FE-B7CD6F947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C2C075-ADFE-A1CC-B9B0-45D5FE9DB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E019DC-5336-06A8-FA70-89AA8C78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67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7455F2B-A7C2-109C-5170-72760478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C89446-6C39-63AC-434D-07F7F73EA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87A4D9-346B-3AC6-FA74-B38A24107A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142B98-9465-C54E-9FFE-8A20A224E7F3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749E08-2FA7-6DD8-0775-C6997FA7A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F8A000-BFD9-348C-41D6-46022538B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514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9B62FFA4-AED3-EB02-2B5C-55BE196C8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-36388"/>
            <a:ext cx="12191600" cy="692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5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2544"/>
            <a:ext cx="12191999" cy="107007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08" y="-695337"/>
            <a:ext cx="11708781" cy="1766082"/>
          </a:xfr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>
            <a:normAutofit/>
          </a:bodyPr>
          <a:lstStyle/>
          <a:p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B832F3-BB99-E2B6-6D4C-0A9FC1BB6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2669827"/>
            <a:ext cx="9144000" cy="1137642"/>
          </a:xfrm>
        </p:spPr>
        <p:txBody>
          <a:bodyPr/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42CE1F7-7493-FB0C-9B01-1FE3D2890271}"/>
              </a:ext>
            </a:extLst>
          </p:cNvPr>
          <p:cNvSpPr txBox="1"/>
          <p:nvPr/>
        </p:nvSpPr>
        <p:spPr>
          <a:xfrm>
            <a:off x="4887711" y="4544631"/>
            <a:ext cx="682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dos autores</a:t>
            </a:r>
          </a:p>
        </p:txBody>
      </p:sp>
    </p:spTree>
    <p:extLst>
      <p:ext uri="{BB962C8B-B14F-4D97-AF65-F5344CB8AC3E}">
        <p14:creationId xmlns:p14="http://schemas.microsoft.com/office/powerpoint/2010/main" val="263472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30288"/>
            <a:ext cx="10515600" cy="1325563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B832F3-BB99-E2B6-6D4C-0A9FC1BB6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28501"/>
            <a:ext cx="10515600" cy="3548461"/>
          </a:xfrm>
        </p:spPr>
        <p:txBody>
          <a:bodyPr/>
          <a:lstStyle/>
          <a:p>
            <a:pPr marL="0" indent="0">
              <a:buNone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4E61644-1139-F635-DD9A-873D514D2E8D}"/>
              </a:ext>
            </a:extLst>
          </p:cNvPr>
          <p:cNvSpPr txBox="1">
            <a:spLocks/>
          </p:cNvSpPr>
          <p:nvPr/>
        </p:nvSpPr>
        <p:spPr>
          <a:xfrm>
            <a:off x="241608" y="-533791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2446800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122"/>
            <a:ext cx="10515600" cy="8362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0207BD4-9295-2AF2-1162-B03181FD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413"/>
            <a:ext cx="10515600" cy="3881550"/>
          </a:xfrm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2643FF3F-FB7D-7112-D8B6-F8DCB675C4D9}"/>
              </a:ext>
            </a:extLst>
          </p:cNvPr>
          <p:cNvSpPr txBox="1">
            <a:spLocks/>
          </p:cNvSpPr>
          <p:nvPr/>
        </p:nvSpPr>
        <p:spPr>
          <a:xfrm>
            <a:off x="241608" y="-525733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61596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122"/>
            <a:ext cx="10515600" cy="8362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DISCUSSÕES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0207BD4-9295-2AF2-1162-B03181FD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413"/>
            <a:ext cx="10515600" cy="3881550"/>
          </a:xfrm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8FBD22B-F153-B0D7-AD1D-BE6EB69003E8}"/>
              </a:ext>
            </a:extLst>
          </p:cNvPr>
          <p:cNvSpPr txBox="1">
            <a:spLocks/>
          </p:cNvSpPr>
          <p:nvPr/>
        </p:nvSpPr>
        <p:spPr>
          <a:xfrm>
            <a:off x="241608" y="-505908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187153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122"/>
            <a:ext cx="10515600" cy="8362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CONSIDERAÇÕES FINAIS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0207BD4-9295-2AF2-1162-B03181FD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413"/>
            <a:ext cx="10515600" cy="3881550"/>
          </a:xfrm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E922F9C-357D-6AC7-8FD6-3521EF416B29}"/>
              </a:ext>
            </a:extLst>
          </p:cNvPr>
          <p:cNvSpPr txBox="1">
            <a:spLocks/>
          </p:cNvSpPr>
          <p:nvPr/>
        </p:nvSpPr>
        <p:spPr>
          <a:xfrm>
            <a:off x="241608" y="-505908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1069276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122"/>
            <a:ext cx="10515600" cy="8362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0207BD4-9295-2AF2-1162-B03181FD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413"/>
            <a:ext cx="10515600" cy="3881550"/>
          </a:xfrm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E922F9C-357D-6AC7-8FD6-3521EF416B29}"/>
              </a:ext>
            </a:extLst>
          </p:cNvPr>
          <p:cNvSpPr txBox="1">
            <a:spLocks/>
          </p:cNvSpPr>
          <p:nvPr/>
        </p:nvSpPr>
        <p:spPr>
          <a:xfrm>
            <a:off x="241608" y="-505908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20476670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Apresentação do PowerPoint</vt:lpstr>
      <vt:lpstr> V SEMINÁRIO EDUCAÇÃO DE MULHERES NOS SÉCULOS XIX E XX </vt:lpstr>
      <vt:lpstr>INTRODUÇÃO </vt:lpstr>
      <vt:lpstr>DESENVOLVIMENTO </vt:lpstr>
      <vt:lpstr>RESULTADOS E DISCUSSÕES </vt:lpstr>
      <vt:lpstr>CONSIDERAÇÕES FINAIS </vt:lpstr>
      <vt:lpstr>REFERÊNCIAS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Mayara Sena</dc:creator>
  <cp:lastModifiedBy>Mayara Sena</cp:lastModifiedBy>
  <cp:revision>4</cp:revision>
  <dcterms:created xsi:type="dcterms:W3CDTF">2025-12-03T13:52:30Z</dcterms:created>
  <dcterms:modified xsi:type="dcterms:W3CDTF">2025-12-09T01:04:17Z</dcterms:modified>
</cp:coreProperties>
</file>